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4" r:id="rId9"/>
    <p:sldId id="267" r:id="rId10"/>
    <p:sldId id="268" r:id="rId11"/>
    <p:sldId id="269" r:id="rId12"/>
    <p:sldId id="270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2"/>
    <p:restoredTop sz="96327"/>
  </p:normalViewPr>
  <p:slideViewPr>
    <p:cSldViewPr snapToGrid="0">
      <p:cViewPr varScale="1">
        <p:scale>
          <a:sx n="119" d="100"/>
          <a:sy n="119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5E57-552D-F206-3B8B-5B1F9A473A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Altitude</a:t>
            </a:r>
            <a:br>
              <a:rPr lang="en-US" dirty="0"/>
            </a:br>
            <a:r>
              <a:rPr lang="en-US" dirty="0"/>
              <a:t>Balloon Payloads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4D442-5F25-11FB-DCCD-891A1663FF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49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kneeling on a tarp&#10;&#10;Description automatically generated">
            <a:extLst>
              <a:ext uri="{FF2B5EF4-FFF2-40B4-BE49-F238E27FC236}">
                <a16:creationId xmlns:a16="http://schemas.microsoft.com/office/drawing/2014/main" id="{4138F858-490B-5279-239D-CB8F67B11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739900"/>
            <a:ext cx="5067300" cy="3378200"/>
          </a:xfrm>
          <a:prstGeom prst="rect">
            <a:avLst/>
          </a:prstGeom>
        </p:spPr>
      </p:pic>
      <p:pic>
        <p:nvPicPr>
          <p:cNvPr id="5" name="Picture 4" descr="A person holding a large white bag&#10;&#10;Description automatically generated">
            <a:extLst>
              <a:ext uri="{FF2B5EF4-FFF2-40B4-BE49-F238E27FC236}">
                <a16:creationId xmlns:a16="http://schemas.microsoft.com/office/drawing/2014/main" id="{B5B31A1E-8AF7-F0DC-151A-FFEA2777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739899"/>
            <a:ext cx="5384802" cy="33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red shirts&#10;&#10;Description automatically generated">
            <a:extLst>
              <a:ext uri="{FF2B5EF4-FFF2-40B4-BE49-F238E27FC236}">
                <a16:creationId xmlns:a16="http://schemas.microsoft.com/office/drawing/2014/main" id="{CBC3ED35-35EC-A7DB-41FD-EE9F2D8D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746250"/>
            <a:ext cx="5080000" cy="3365500"/>
          </a:xfrm>
          <a:prstGeom prst="rect">
            <a:avLst/>
          </a:prstGeom>
        </p:spPr>
      </p:pic>
      <p:pic>
        <p:nvPicPr>
          <p:cNvPr id="5" name="Picture 4" descr="A person holding a large balloon&#10;&#10;Description automatically generated">
            <a:extLst>
              <a:ext uri="{FF2B5EF4-FFF2-40B4-BE49-F238E27FC236}">
                <a16:creationId xmlns:a16="http://schemas.microsoft.com/office/drawing/2014/main" id="{83958A6B-7F34-DA4F-03EC-0771F91B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362" y="895350"/>
            <a:ext cx="3378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2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lloon in the sky&#10;&#10;Description automatically generated">
            <a:extLst>
              <a:ext uri="{FF2B5EF4-FFF2-40B4-BE49-F238E27FC236}">
                <a16:creationId xmlns:a16="http://schemas.microsoft.com/office/drawing/2014/main" id="{CAE60176-89BB-57D2-8ABE-B48BC214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739900"/>
            <a:ext cx="5067300" cy="3378200"/>
          </a:xfrm>
          <a:prstGeom prst="rect">
            <a:avLst/>
          </a:prstGeom>
        </p:spPr>
      </p:pic>
      <p:pic>
        <p:nvPicPr>
          <p:cNvPr id="5" name="Picture 4" descr="A puppet on a rope&#10;&#10;Description automatically generated">
            <a:extLst>
              <a:ext uri="{FF2B5EF4-FFF2-40B4-BE49-F238E27FC236}">
                <a16:creationId xmlns:a16="http://schemas.microsoft.com/office/drawing/2014/main" id="{E2E2265F-8041-5986-C527-3D37DA45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9899"/>
            <a:ext cx="5505450" cy="32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2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88856-CA30-6079-A766-CC1A6F73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85941-0264-3216-2ACB-CA81773D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4AB4A-31D6-C051-1190-BDD2AF9B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1" y="1319856"/>
            <a:ext cx="5624384" cy="4218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A6099-B8DB-BC86-59BF-7C19926E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435" y="1319856"/>
            <a:ext cx="5624383" cy="42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6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B751A-AE63-3FE6-2EBD-9B9B7E21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22" y="625561"/>
            <a:ext cx="5360774" cy="402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0910B-D8EC-58C1-E7C3-77A49BB5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97900" y="-44537"/>
            <a:ext cx="4020581" cy="53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01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E91839-F09B-9EB4-C8A3-EE150001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6" y="611659"/>
            <a:ext cx="4226011" cy="5634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9B96ED-E719-A554-D554-AF085905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202" y="611660"/>
            <a:ext cx="4226012" cy="563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EB38D-1617-2FDB-E73F-E0BFD3AF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985" y="642550"/>
            <a:ext cx="4188426" cy="5584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2C9CC-4311-F4E6-6A9F-9F033FBC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9" y="642550"/>
            <a:ext cx="4188426" cy="55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n standing next to each other&#10;&#10;Description automatically generated">
            <a:extLst>
              <a:ext uri="{FF2B5EF4-FFF2-40B4-BE49-F238E27FC236}">
                <a16:creationId xmlns:a16="http://schemas.microsoft.com/office/drawing/2014/main" id="{3E0C2665-7525-BF9C-3D9D-C8825D3D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4" y="1981947"/>
            <a:ext cx="5067300" cy="3378200"/>
          </a:xfrm>
          <a:prstGeom prst="rect">
            <a:avLst/>
          </a:prstGeom>
        </p:spPr>
      </p:pic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55551E93-A086-C35E-B38E-CE67852A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46" y="1981947"/>
            <a:ext cx="5080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8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ox with wires and wires&#10;&#10;Description automatically generated">
            <a:extLst>
              <a:ext uri="{FF2B5EF4-FFF2-40B4-BE49-F238E27FC236}">
                <a16:creationId xmlns:a16="http://schemas.microsoft.com/office/drawing/2014/main" id="{9EA43815-8509-0515-7E38-406987E6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5" y="2218839"/>
            <a:ext cx="5067300" cy="3378200"/>
          </a:xfrm>
          <a:prstGeom prst="rect">
            <a:avLst/>
          </a:prstGeom>
        </p:spPr>
      </p:pic>
      <p:pic>
        <p:nvPicPr>
          <p:cNvPr id="4" name="Picture 3" descr="A person holding a box with strings&#10;&#10;Description automatically generated">
            <a:extLst>
              <a:ext uri="{FF2B5EF4-FFF2-40B4-BE49-F238E27FC236}">
                <a16:creationId xmlns:a16="http://schemas.microsoft.com/office/drawing/2014/main" id="{F0E48D27-ADE3-D640-3FAF-3126025C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45" y="2218839"/>
            <a:ext cx="5080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toy on a table&#10;&#10;Description automatically generated">
            <a:extLst>
              <a:ext uri="{FF2B5EF4-FFF2-40B4-BE49-F238E27FC236}">
                <a16:creationId xmlns:a16="http://schemas.microsoft.com/office/drawing/2014/main" id="{F33B817C-C456-BEEB-BA9A-1145C833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06" y="1809750"/>
            <a:ext cx="5080000" cy="3238500"/>
          </a:xfrm>
          <a:prstGeom prst="rect">
            <a:avLst/>
          </a:prstGeom>
        </p:spPr>
      </p:pic>
      <p:pic>
        <p:nvPicPr>
          <p:cNvPr id="6" name="Picture 5" descr="A tarp on a field&#10;&#10;Description automatically generated">
            <a:extLst>
              <a:ext uri="{FF2B5EF4-FFF2-40B4-BE49-F238E27FC236}">
                <a16:creationId xmlns:a16="http://schemas.microsoft.com/office/drawing/2014/main" id="{8E9902AD-7E47-85C2-D0F8-A513615DA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39" y="1739900"/>
            <a:ext cx="5067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5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1E497-58EE-3700-3EAF-8128FE43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13" y="1739900"/>
            <a:ext cx="5067300" cy="3378200"/>
          </a:xfrm>
          <a:prstGeom prst="rect">
            <a:avLst/>
          </a:prstGeom>
        </p:spPr>
      </p:pic>
      <p:pic>
        <p:nvPicPr>
          <p:cNvPr id="5" name="Picture 4" descr="A person sitting on a piece of metal on a field&#10;&#10;Description automatically generated">
            <a:extLst>
              <a:ext uri="{FF2B5EF4-FFF2-40B4-BE49-F238E27FC236}">
                <a16:creationId xmlns:a16="http://schemas.microsoft.com/office/drawing/2014/main" id="{E3981D09-C746-3691-74B0-BE3F15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570" y="1739899"/>
            <a:ext cx="5546919" cy="33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3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</TotalTime>
  <Words>6</Words>
  <Application>Microsoft Macintosh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Garamond</vt:lpstr>
      <vt:lpstr>Organic</vt:lpstr>
      <vt:lpstr>High Altitude Balloon Payloads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Altitude Balloon Payloads</dc:title>
  <dc:creator>Tom Pankonen</dc:creator>
  <cp:lastModifiedBy>Tom Pankonen</cp:lastModifiedBy>
  <cp:revision>2</cp:revision>
  <dcterms:created xsi:type="dcterms:W3CDTF">2024-03-15T01:59:58Z</dcterms:created>
  <dcterms:modified xsi:type="dcterms:W3CDTF">2024-03-15T14:40:26Z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ec7713-ff10-4e30-a417-5bbcd9826c75_Enabled">
    <vt:lpwstr>true</vt:lpwstr>
  </property>
  <property fmtid="{D5CDD505-2E9C-101B-9397-08002B2CF9AE}" pid="3" name="MSIP_Label_9fec7713-ff10-4e30-a417-5bbcd9826c75_SetDate">
    <vt:lpwstr>2024-03-15T13:52:25Z</vt:lpwstr>
  </property>
  <property fmtid="{D5CDD505-2E9C-101B-9397-08002B2CF9AE}" pid="4" name="MSIP_Label_9fec7713-ff10-4e30-a417-5bbcd9826c75_Method">
    <vt:lpwstr>Standard</vt:lpwstr>
  </property>
  <property fmtid="{D5CDD505-2E9C-101B-9397-08002B2CF9AE}" pid="5" name="MSIP_Label_9fec7713-ff10-4e30-a417-5bbcd9826c75_Name">
    <vt:lpwstr>Enteprise-InternalUseOnly-Child-514205181618919515141225</vt:lpwstr>
  </property>
  <property fmtid="{D5CDD505-2E9C-101B-9397-08002B2CF9AE}" pid="6" name="MSIP_Label_9fec7713-ff10-4e30-a417-5bbcd9826c75_SiteId">
    <vt:lpwstr>fa23982e-6646-4a33-a5c4-1a848d02fcc4</vt:lpwstr>
  </property>
  <property fmtid="{D5CDD505-2E9C-101B-9397-08002B2CF9AE}" pid="7" name="MSIP_Label_9fec7713-ff10-4e30-a417-5bbcd9826c75_ActionId">
    <vt:lpwstr>36d54090-c5b7-4eca-b769-60f3a6e3193e</vt:lpwstr>
  </property>
  <property fmtid="{D5CDD505-2E9C-101B-9397-08002B2CF9AE}" pid="8" name="MSIP_Label_9fec7713-ff10-4e30-a417-5bbcd9826c75_ContentBits">
    <vt:lpwstr>0</vt:lpwstr>
  </property>
</Properties>
</file>